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58101-3B2B-40FB-B7B7-A164514153DA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50731-12D7-4F58-9A1E-D284573F3A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50731-12D7-4F58-9A1E-D284573F3A1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3CF52C-B2BF-41A8-9C76-1B3520513B08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713C4A-FC45-4E1E-A1F6-4E53A256D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CF52C-B2BF-41A8-9C76-1B3520513B08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13C4A-FC45-4E1E-A1F6-4E53A256D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CF52C-B2BF-41A8-9C76-1B3520513B08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13C4A-FC45-4E1E-A1F6-4E53A256D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CF52C-B2BF-41A8-9C76-1B3520513B08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13C4A-FC45-4E1E-A1F6-4E53A256DC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CF52C-B2BF-41A8-9C76-1B3520513B08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13C4A-FC45-4E1E-A1F6-4E53A256DC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CF52C-B2BF-41A8-9C76-1B3520513B08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13C4A-FC45-4E1E-A1F6-4E53A256DC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CF52C-B2BF-41A8-9C76-1B3520513B08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13C4A-FC45-4E1E-A1F6-4E53A256DC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CF52C-B2BF-41A8-9C76-1B3520513B08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13C4A-FC45-4E1E-A1F6-4E53A256DC0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CF52C-B2BF-41A8-9C76-1B3520513B08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13C4A-FC45-4E1E-A1F6-4E53A256D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13CF52C-B2BF-41A8-9C76-1B3520513B08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13C4A-FC45-4E1E-A1F6-4E53A256DC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3CF52C-B2BF-41A8-9C76-1B3520513B08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713C4A-FC45-4E1E-A1F6-4E53A256DC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13CF52C-B2BF-41A8-9C76-1B3520513B08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713C4A-FC45-4E1E-A1F6-4E53A256D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Personality?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debate in the field: Should individuals be studied </a:t>
            </a:r>
            <a:r>
              <a:rPr lang="en-US" dirty="0" err="1" smtClean="0"/>
              <a:t>nomethetically</a:t>
            </a:r>
            <a:r>
              <a:rPr lang="en-US" dirty="0" smtClean="0"/>
              <a:t> or </a:t>
            </a:r>
            <a:r>
              <a:rPr lang="en-US" dirty="0" err="1" smtClean="0"/>
              <a:t>idiographically</a:t>
            </a:r>
            <a:r>
              <a:rPr lang="en-US" dirty="0" smtClean="0"/>
              <a:t>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Nomothetic</a:t>
            </a:r>
            <a:r>
              <a:rPr lang="en-US" dirty="0" smtClean="0"/>
              <a:t> research involves </a:t>
            </a:r>
            <a:r>
              <a:rPr lang="en-US" u="sng" dirty="0" smtClean="0"/>
              <a:t>groups</a:t>
            </a:r>
            <a:r>
              <a:rPr lang="en-US" dirty="0" smtClean="0"/>
              <a:t> of people—requires samples of subjects</a:t>
            </a:r>
          </a:p>
          <a:p>
            <a:pPr lvl="1"/>
            <a:r>
              <a:rPr lang="en-US" dirty="0" smtClean="0"/>
              <a:t>Usually applied to individual and group difference research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Idiographic</a:t>
            </a:r>
            <a:r>
              <a:rPr lang="en-US" dirty="0" smtClean="0"/>
              <a:t> research involves single subjects to try to observe general principles that are manifest over a single life over time.</a:t>
            </a:r>
          </a:p>
          <a:p>
            <a:pPr lvl="1"/>
            <a:r>
              <a:rPr lang="en-US" dirty="0" smtClean="0"/>
              <a:t>The term “idiographic” literally means “the description of one.”</a:t>
            </a:r>
          </a:p>
          <a:p>
            <a:pPr lvl="1"/>
            <a:r>
              <a:rPr lang="en-US" dirty="0" smtClean="0"/>
              <a:t>Case studies/psychological biographies of one person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Nomothetic</a:t>
            </a:r>
            <a:r>
              <a:rPr lang="en-US" dirty="0" smtClean="0"/>
              <a:t> vs. Idiographic Research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Grand theories vs. contemporary research</a:t>
            </a:r>
          </a:p>
          <a:p>
            <a:r>
              <a:rPr lang="en-US" dirty="0" smtClean="0"/>
              <a:t>Stated another way, the gap between human nature level of analysis (“grand theories”) vs. group and individual differences (“contemporary research”)</a:t>
            </a:r>
          </a:p>
          <a:p>
            <a:r>
              <a:rPr lang="en-US" dirty="0" smtClean="0"/>
              <a:t>Most textbooks in Personality focus on grand theories.</a:t>
            </a:r>
          </a:p>
          <a:p>
            <a:r>
              <a:rPr lang="en-US" dirty="0" smtClean="0"/>
              <a:t>This gap has not yet been successfully bridged.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Fissure in the Field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Dispositional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How people differ from each other (traits)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Biological</a:t>
            </a:r>
          </a:p>
          <a:p>
            <a:pPr lvl="1"/>
            <a:r>
              <a:rPr lang="en-US" dirty="0" smtClean="0"/>
              <a:t>Genetics, psychophysiology, and evolution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Intrapsychic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 role of the unconscious; research on motives (many of which are unconscious)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Cognitive-experiential</a:t>
            </a:r>
          </a:p>
          <a:p>
            <a:pPr lvl="1"/>
            <a:r>
              <a:rPr lang="en-US" dirty="0" smtClean="0"/>
              <a:t>Conscious thoughts, beliefs, feelings, and desires; past vs. future selves, self-esteem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Social and Cultural</a:t>
            </a:r>
          </a:p>
          <a:p>
            <a:pPr lvl="1"/>
            <a:r>
              <a:rPr lang="en-US" dirty="0" smtClean="0"/>
              <a:t>How different cultures display different personalities; how our personalities affect our social lives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Adjustment</a:t>
            </a:r>
          </a:p>
          <a:p>
            <a:pPr lvl="1"/>
            <a:r>
              <a:rPr lang="en-US" dirty="0" smtClean="0"/>
              <a:t>How personality helps us cope and adapt to our lives; how personality is related to health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Domains of Knowledge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 good theory fulfills three purposes:</a:t>
            </a:r>
          </a:p>
          <a:p>
            <a:pPr lvl="1"/>
            <a:r>
              <a:rPr lang="en-US" dirty="0" smtClean="0"/>
              <a:t>Serves as a guide for researchers</a:t>
            </a:r>
          </a:p>
          <a:p>
            <a:pPr lvl="1"/>
            <a:r>
              <a:rPr lang="en-US" dirty="0" smtClean="0"/>
              <a:t>Organizes known findings</a:t>
            </a:r>
          </a:p>
          <a:p>
            <a:pPr lvl="1"/>
            <a:r>
              <a:rPr lang="en-US" dirty="0" smtClean="0"/>
              <a:t>Predicts behavior and psychological phenomena that have not yet been studied.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Theories differ from beliefs, such as astrology, because they can be tested by systematic observations that can be repeated by others and yield similar conclusions.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theory?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 of psychological traits and mechanisms within the individual that are organized and relatively enduring and that influence his or her interactions with, and adaptations to, the </a:t>
            </a:r>
            <a:r>
              <a:rPr lang="en-US" dirty="0" err="1" smtClean="0"/>
              <a:t>intrapsychic</a:t>
            </a:r>
            <a:r>
              <a:rPr lang="en-US" dirty="0" smtClean="0"/>
              <a:t>, physical, and social environments.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that describe ways in which people are </a:t>
            </a:r>
            <a:r>
              <a:rPr lang="en-US" u="sng" dirty="0" smtClean="0"/>
              <a:t>different</a:t>
            </a:r>
            <a:r>
              <a:rPr lang="en-US" dirty="0" smtClean="0"/>
              <a:t> from each other. </a:t>
            </a:r>
          </a:p>
          <a:p>
            <a:r>
              <a:rPr lang="en-US" dirty="0" smtClean="0"/>
              <a:t>Traits also define ways in which people are </a:t>
            </a:r>
            <a:r>
              <a:rPr lang="en-US" u="sng" dirty="0" smtClean="0"/>
              <a:t>similar</a:t>
            </a:r>
            <a:r>
              <a:rPr lang="en-US" dirty="0" smtClean="0"/>
              <a:t> to each other.</a:t>
            </a:r>
          </a:p>
          <a:p>
            <a:r>
              <a:rPr lang="en-US" dirty="0" smtClean="0"/>
              <a:t>Finally, they describe the </a:t>
            </a:r>
            <a:r>
              <a:rPr lang="en-US" u="sng" dirty="0" smtClean="0"/>
              <a:t>average tendencies</a:t>
            </a:r>
            <a:r>
              <a:rPr lang="en-US" dirty="0" smtClean="0"/>
              <a:t> of a person.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traits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traits are there?</a:t>
            </a:r>
          </a:p>
          <a:p>
            <a:r>
              <a:rPr lang="en-US" dirty="0" smtClean="0"/>
              <a:t>How are the traits organized?</a:t>
            </a:r>
          </a:p>
          <a:p>
            <a:r>
              <a:rPr lang="en-US" dirty="0" smtClean="0"/>
              <a:t>What are the origins of traits?</a:t>
            </a:r>
          </a:p>
          <a:p>
            <a:r>
              <a:rPr lang="en-US" dirty="0" smtClean="0"/>
              <a:t>What are the correlations and consequences of traits?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research questions about traits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help </a:t>
            </a:r>
            <a:r>
              <a:rPr lang="en-US" u="sng" dirty="0" smtClean="0"/>
              <a:t>describe</a:t>
            </a:r>
            <a:r>
              <a:rPr lang="en-US" dirty="0" smtClean="0"/>
              <a:t> people.</a:t>
            </a:r>
          </a:p>
          <a:p>
            <a:r>
              <a:rPr lang="en-US" dirty="0" smtClean="0"/>
              <a:t>They help </a:t>
            </a:r>
            <a:r>
              <a:rPr lang="en-US" u="sng" dirty="0" smtClean="0"/>
              <a:t>explain</a:t>
            </a:r>
            <a:r>
              <a:rPr lang="en-US" dirty="0" smtClean="0"/>
              <a:t> behavior.</a:t>
            </a:r>
          </a:p>
          <a:p>
            <a:r>
              <a:rPr lang="en-US" dirty="0" smtClean="0"/>
              <a:t>They help </a:t>
            </a:r>
            <a:r>
              <a:rPr lang="en-US" u="sng" dirty="0" smtClean="0"/>
              <a:t>predict</a:t>
            </a:r>
            <a:r>
              <a:rPr lang="en-US" dirty="0" smtClean="0"/>
              <a:t> future behavior.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psychological traits useful?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They are organized and not simply a random collection of elements. Traits are linked to each other systematically.</a:t>
            </a:r>
          </a:p>
          <a:p>
            <a:r>
              <a:rPr lang="en-US" dirty="0" smtClean="0"/>
              <a:t>They’re relatively enduring over time and are </a:t>
            </a:r>
            <a:r>
              <a:rPr lang="en-US" i="1" dirty="0" smtClean="0"/>
              <a:t>somewhat</a:t>
            </a:r>
            <a:r>
              <a:rPr lang="en-US" dirty="0" smtClean="0"/>
              <a:t> consistent across situations.  </a:t>
            </a:r>
          </a:p>
          <a:p>
            <a:r>
              <a:rPr lang="en-US" dirty="0" smtClean="0"/>
              <a:t>The idea of consistency across situations has a long history of debate, but most personality psychologists now believe people are relatively consistent. </a:t>
            </a:r>
            <a:endParaRPr lang="en-US" dirty="0" smtClean="0"/>
          </a:p>
          <a:p>
            <a:r>
              <a:rPr lang="en-US" dirty="0" smtClean="0"/>
              <a:t>Difference between states and traits—for instance, anger is a state but hot-tempered is a trait.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traits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Perceptions</a:t>
            </a:r>
            <a:r>
              <a:rPr lang="en-US" dirty="0" smtClean="0"/>
              <a:t>—how we interpret an environment</a:t>
            </a:r>
          </a:p>
          <a:p>
            <a:r>
              <a:rPr lang="en-US" u="sng" dirty="0" smtClean="0"/>
              <a:t>Selection</a:t>
            </a:r>
            <a:r>
              <a:rPr lang="en-US" dirty="0" smtClean="0"/>
              <a:t>—how we choose our friends, careers, hobbies, etc. (How we use our free time is especially a reflection of our personalities.)</a:t>
            </a:r>
          </a:p>
          <a:p>
            <a:r>
              <a:rPr lang="en-US" u="sng" dirty="0" smtClean="0"/>
              <a:t>Evocations</a:t>
            </a:r>
            <a:r>
              <a:rPr lang="en-US" dirty="0" smtClean="0"/>
              <a:t>—reactions we produce in others, often unintentionally</a:t>
            </a:r>
          </a:p>
          <a:p>
            <a:r>
              <a:rPr lang="en-US" u="sng" dirty="0" smtClean="0"/>
              <a:t>Manipulations</a:t>
            </a:r>
            <a:r>
              <a:rPr lang="en-US" dirty="0" smtClean="0"/>
              <a:t>—the ways in which we intentionally try to influence others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components of person-environment interactions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personalities help us adapt to the environment—accomplish goals, cope, and deal with the problems we face. </a:t>
            </a:r>
          </a:p>
          <a:p>
            <a:r>
              <a:rPr lang="en-US" dirty="0" smtClean="0"/>
              <a:t>Psychologists’ knowledge of the adaptive function of personality is currently limited.</a:t>
            </a:r>
          </a:p>
          <a:p>
            <a:r>
              <a:rPr lang="en-US" dirty="0" smtClean="0"/>
              <a:t>Adaption to the environment includes both </a:t>
            </a:r>
            <a:r>
              <a:rPr lang="en-US" i="1" dirty="0" smtClean="0">
                <a:solidFill>
                  <a:srgbClr val="FF0000"/>
                </a:solidFill>
              </a:rPr>
              <a:t>physical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social</a:t>
            </a:r>
            <a:r>
              <a:rPr lang="en-US" i="1" dirty="0" smtClean="0"/>
              <a:t> </a:t>
            </a:r>
            <a:r>
              <a:rPr lang="en-US" dirty="0" smtClean="0"/>
              <a:t>environment.</a:t>
            </a:r>
          </a:p>
          <a:p>
            <a:r>
              <a:rPr lang="en-US" dirty="0" smtClean="0"/>
              <a:t>Social environment includes things such as our need for belongingness, love, and esteem.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Adaptations to the Environment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Human nature</a:t>
            </a:r>
          </a:p>
          <a:p>
            <a:pPr lvl="1"/>
            <a:r>
              <a:rPr lang="en-US" dirty="0" smtClean="0"/>
              <a:t>Need to belong</a:t>
            </a:r>
          </a:p>
          <a:p>
            <a:pPr lvl="1"/>
            <a:r>
              <a:rPr lang="en-US" dirty="0" smtClean="0"/>
              <a:t>Capacity for love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Individual and Group Differences</a:t>
            </a:r>
          </a:p>
          <a:p>
            <a:pPr lvl="1"/>
            <a:r>
              <a:rPr lang="en-US" dirty="0" smtClean="0"/>
              <a:t>Variation in need to belong (individual difference)</a:t>
            </a:r>
          </a:p>
          <a:p>
            <a:pPr lvl="1"/>
            <a:r>
              <a:rPr lang="en-US" dirty="0" smtClean="0"/>
              <a:t>Men more physically aggressive than women (group difference)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Individual Uniqueness</a:t>
            </a:r>
          </a:p>
          <a:p>
            <a:pPr lvl="1"/>
            <a:r>
              <a:rPr lang="en-US" dirty="0" smtClean="0"/>
              <a:t>Person X’s unique way of expressing love</a:t>
            </a:r>
          </a:p>
          <a:p>
            <a:pPr lvl="1"/>
            <a:r>
              <a:rPr lang="en-US" dirty="0" smtClean="0"/>
              <a:t>Person Y’s unique way of expressing aggression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Levels of Analysis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</TotalTime>
  <Words>668</Words>
  <Application>Microsoft Office PowerPoint</Application>
  <PresentationFormat>On-screen Show (4:3)</PresentationFormat>
  <Paragraphs>74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What is Personality? </vt:lpstr>
      <vt:lpstr>Definition</vt:lpstr>
      <vt:lpstr>Psychological traits</vt:lpstr>
      <vt:lpstr>Four research questions about traits</vt:lpstr>
      <vt:lpstr>Why are psychological traits useful?</vt:lpstr>
      <vt:lpstr>More about traits</vt:lpstr>
      <vt:lpstr>Four components of person-environment interactions</vt:lpstr>
      <vt:lpstr>Adaptations to the Environment</vt:lpstr>
      <vt:lpstr>Three Levels of Analysis</vt:lpstr>
      <vt:lpstr>Nomothetic vs. Idiographic Research</vt:lpstr>
      <vt:lpstr>A Fissure in the Field</vt:lpstr>
      <vt:lpstr>Six Domains of Knowledge</vt:lpstr>
      <vt:lpstr>What makes a good theory?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Personality?</dc:title>
  <dc:creator>lori</dc:creator>
  <cp:lastModifiedBy>lori</cp:lastModifiedBy>
  <cp:revision>21</cp:revision>
  <dcterms:created xsi:type="dcterms:W3CDTF">2013-06-27T14:24:19Z</dcterms:created>
  <dcterms:modified xsi:type="dcterms:W3CDTF">2013-06-27T18:59:44Z</dcterms:modified>
</cp:coreProperties>
</file>